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25603200" cy="35661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32">
          <p15:clr>
            <a:srgbClr val="A4A3A4"/>
          </p15:clr>
        </p15:guide>
        <p15:guide id="2" pos="80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1" autoAdjust="0"/>
  </p:normalViewPr>
  <p:slideViewPr>
    <p:cSldViewPr>
      <p:cViewPr>
        <p:scale>
          <a:sx n="30" d="100"/>
          <a:sy n="30" d="100"/>
        </p:scale>
        <p:origin x="1044" y="-3504"/>
      </p:cViewPr>
      <p:guideLst>
        <p:guide orient="horz" pos="11232"/>
        <p:guide pos="80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240" y="11078215"/>
            <a:ext cx="21762720" cy="76441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0480" y="20208240"/>
            <a:ext cx="17922240" cy="9113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2477" y="22915883"/>
            <a:ext cx="21762720" cy="70827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77" y="15114910"/>
            <a:ext cx="21762720" cy="780097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31063568"/>
            <a:ext cx="11308080" cy="878662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014960" y="31063568"/>
            <a:ext cx="11308080" cy="878662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1428117"/>
            <a:ext cx="23042880" cy="5943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7982589"/>
            <a:ext cx="11312526" cy="3326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11309352"/>
            <a:ext cx="11312526" cy="205466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006074" y="7982589"/>
            <a:ext cx="11316970" cy="3326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006074" y="11309352"/>
            <a:ext cx="11316970" cy="205466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4" y="1419860"/>
            <a:ext cx="8423277" cy="60426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0140" y="1419862"/>
            <a:ext cx="14312900" cy="30436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0164" y="7462522"/>
            <a:ext cx="8423277" cy="243935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8406" y="24963120"/>
            <a:ext cx="15361920" cy="29470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18406" y="3186430"/>
            <a:ext cx="15361920" cy="21396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8406" y="27910158"/>
            <a:ext cx="15361920" cy="41852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562320" y="5332730"/>
            <a:ext cx="5760720" cy="1135970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80160" y="5332730"/>
            <a:ext cx="16855440" cy="1135970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0160" y="1428117"/>
            <a:ext cx="23042880" cy="594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8321045"/>
            <a:ext cx="23042880" cy="23535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33053024"/>
            <a:ext cx="597408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72477-23F6-4E43-8FD2-FE84F6DFDE8E}" type="datetimeFigureOut">
              <a:rPr lang="en-US" smtClean="0"/>
              <a:pPr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47760" y="33053024"/>
            <a:ext cx="810768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348960" y="33053024"/>
            <a:ext cx="597408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3F762-1568-42C5-84B9-245C2B9F5E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438400"/>
            <a:ext cx="25603200" cy="1524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34213800"/>
            <a:ext cx="25603200" cy="14478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7" descr="C:\Users\User\Desktop\Logo-F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731" y="550244"/>
            <a:ext cx="1771899" cy="146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39" y="550244"/>
            <a:ext cx="1596120" cy="1463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172" y="550244"/>
            <a:ext cx="1468247" cy="146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0D8698-C1A5-4241-98DA-14B1A604EECF}"/>
              </a:ext>
            </a:extLst>
          </p:cNvPr>
          <p:cNvSpPr txBox="1"/>
          <p:nvPr/>
        </p:nvSpPr>
        <p:spPr>
          <a:xfrm>
            <a:off x="0" y="34442400"/>
            <a:ext cx="25603200" cy="121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2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tr-TR" sz="2400" b="1" i="1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tr-TR" sz="2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INTERNATIONAL CONFERENCE OF CIVIL ENGINEERING – ICCE 2023</a:t>
            </a:r>
            <a:endParaRPr lang="en-US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2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 18-20, 2023, Tirana-Albania</a:t>
            </a:r>
            <a:endParaRPr lang="en-US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4AA40C-7BBE-4760-BABE-FD394060F8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4866" y="550244"/>
            <a:ext cx="9194334" cy="14630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15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FIN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ICCE2017</dc:creator>
  <cp:lastModifiedBy>Joana Gjipalaj</cp:lastModifiedBy>
  <cp:revision>11</cp:revision>
  <dcterms:created xsi:type="dcterms:W3CDTF">2013-05-08T08:44:55Z</dcterms:created>
  <dcterms:modified xsi:type="dcterms:W3CDTF">2023-04-25T20:50:37Z</dcterms:modified>
</cp:coreProperties>
</file>